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519" y="193964"/>
            <a:ext cx="9819408" cy="2071254"/>
          </a:xfrm>
        </p:spPr>
        <p:txBody>
          <a:bodyPr/>
          <a:lstStyle/>
          <a:p>
            <a:r>
              <a:rPr lang="en-US" dirty="0" smtClean="0"/>
              <a:t>Hand motion recognition</a:t>
            </a:r>
            <a:endParaRPr lang="sr-Latn-R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3946" y="3013362"/>
            <a:ext cx="9819408" cy="365760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Predmet</a:t>
            </a:r>
            <a:r>
              <a:rPr lang="en-US" dirty="0" smtClean="0"/>
              <a:t>: Soft </a:t>
            </a:r>
            <a:r>
              <a:rPr lang="en-US" dirty="0" err="1" smtClean="0"/>
              <a:t>kompjuting</a:t>
            </a:r>
            <a:endParaRPr lang="en-US" dirty="0" smtClean="0"/>
          </a:p>
          <a:p>
            <a:r>
              <a:rPr lang="en-US" dirty="0" err="1" smtClean="0"/>
              <a:t>Fakultet</a:t>
            </a:r>
            <a:r>
              <a:rPr lang="en-US" dirty="0" smtClean="0"/>
              <a:t> </a:t>
            </a:r>
            <a:r>
              <a:rPr lang="en-US" dirty="0" err="1" smtClean="0"/>
              <a:t>tehni</a:t>
            </a:r>
            <a:r>
              <a:rPr lang="sr-Latn-RS" dirty="0" smtClean="0"/>
              <a:t>čkih nauka</a:t>
            </a:r>
          </a:p>
          <a:p>
            <a:pPr algn="l"/>
            <a:endParaRPr lang="sr-Latn-RS" dirty="0" smtClean="0"/>
          </a:p>
          <a:p>
            <a:pPr algn="l"/>
            <a:endParaRPr lang="sr-Latn-RS" dirty="0"/>
          </a:p>
          <a:p>
            <a:pPr algn="l"/>
            <a:endParaRPr lang="sr-Latn-RS" dirty="0" smtClean="0"/>
          </a:p>
          <a:p>
            <a:pPr algn="r"/>
            <a:r>
              <a:rPr lang="sr-Latn-RS" dirty="0" smtClean="0"/>
              <a:t>				           									   	                   Članovi tima:											</a:t>
            </a:r>
            <a:endParaRPr lang="sr-Latn-RS" dirty="0"/>
          </a:p>
          <a:p>
            <a:pPr algn="r"/>
            <a:r>
              <a:rPr lang="sr-Latn-RS" dirty="0" smtClean="0">
                <a:solidFill>
                  <a:schemeClr val="accent2"/>
                </a:solidFill>
              </a:rPr>
              <a:t>Jelena Kalabić RA74-2013      </a:t>
            </a:r>
          </a:p>
          <a:p>
            <a:pPr algn="r"/>
            <a:r>
              <a:rPr lang="sr-Latn-RS" dirty="0" smtClean="0">
                <a:solidFill>
                  <a:schemeClr val="accent2"/>
                </a:solidFill>
              </a:rPr>
              <a:t>Ana Mihajlović RA75-2013</a:t>
            </a:r>
          </a:p>
          <a:p>
            <a:pPr algn="l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485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Prepoznavanje promene gestikulacije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Neophodno je kako bi se utvrdilo da li korisnik želi da zada novu komandu.</a:t>
            </a:r>
          </a:p>
          <a:p>
            <a:r>
              <a:rPr lang="sr-Latn-RS" dirty="0" smtClean="0"/>
              <a:t>Na svakih 15 frejmova se proverava da li je došlo do promene.</a:t>
            </a:r>
          </a:p>
          <a:p>
            <a:r>
              <a:rPr lang="sr-Latn-RS" dirty="0" smtClean="0"/>
              <a:t>Znak da je do promene došlo jeste različit broj prstiju koji je detektovan na dva različita frejma.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025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Zadavanje komandi player-u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1"/>
            <a:ext cx="9905998" cy="3276600"/>
          </a:xfrm>
        </p:spPr>
        <p:txBody>
          <a:bodyPr/>
          <a:lstStyle/>
          <a:p>
            <a:r>
              <a:rPr lang="sr-Latn-RS" dirty="0" smtClean="0"/>
              <a:t>Ako je detektovana promena, obrada frejma se vrši na isti način kao u obučavanju.</a:t>
            </a:r>
          </a:p>
          <a:p>
            <a:r>
              <a:rPr lang="sr-Latn-RS" dirty="0" smtClean="0"/>
              <a:t>Obrađeni frejm se šalje neuronskoj mreži da izvrši predikciju.</a:t>
            </a:r>
          </a:p>
          <a:p>
            <a:r>
              <a:rPr lang="sr-Latn-RS" dirty="0" smtClean="0"/>
              <a:t>Ako je predikcija = 0 (dva prsta) komanda je play/pause.</a:t>
            </a:r>
          </a:p>
          <a:p>
            <a:r>
              <a:rPr lang="sr-Latn-RS" dirty="0" smtClean="0"/>
              <a:t>Ako je predikcija = 1 (tri prsta) komanda je mute/unmute.</a:t>
            </a:r>
          </a:p>
          <a:p>
            <a:r>
              <a:rPr lang="sr-Latn-RS" dirty="0" smtClean="0"/>
              <a:t>Ako je predikcija = 2 (palac) komanda je volume up.</a:t>
            </a:r>
          </a:p>
          <a:p>
            <a:r>
              <a:rPr lang="sr-Latn-RS" dirty="0" smtClean="0"/>
              <a:t>Ako je predikcija = 3 (pesnica) komanda je volume down.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270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ograničenja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aplikacija uspešno izdvojila šaku sa frejma potrebno je da korisnik ima rukavicu odgovarajuće boje.</a:t>
            </a:r>
          </a:p>
          <a:p>
            <a:r>
              <a:rPr lang="sr-Latn-RS" dirty="0" smtClean="0"/>
              <a:t>Uspešnost izdvajanja šake zavisi od osvetljenja.</a:t>
            </a:r>
          </a:p>
          <a:p>
            <a:r>
              <a:rPr lang="sr-Latn-RS" dirty="0" smtClean="0"/>
              <a:t>Komande se ne izvršavaju nad svim multimedijalnim player-ima.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7066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napomene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bi se smanjio uticaj osvetljenja na rad aplikacije isproban je, umesto rgb modela, hsv model boja.</a:t>
            </a:r>
          </a:p>
          <a:p>
            <a:r>
              <a:rPr lang="sr-Latn-RS" dirty="0" smtClean="0"/>
              <a:t>Hsv model jeste smanjio uticaj osvetljenja na obradu frejmova ali je smanjio kvalitet obrade.</a:t>
            </a:r>
            <a:endParaRPr lang="sr-Latn-RS" dirty="0"/>
          </a:p>
          <a:p>
            <a:r>
              <a:rPr lang="sr-Latn-RS" dirty="0" smtClean="0"/>
              <a:t>Pretpostavka je da navedena ograničenja utiču i na uspešnost predikcije neuronske mreže.</a:t>
            </a:r>
          </a:p>
          <a:p>
            <a:r>
              <a:rPr lang="sr-Latn-RS" dirty="0" smtClean="0"/>
              <a:t>Postoji demo rada aplikacije.</a:t>
            </a:r>
          </a:p>
        </p:txBody>
      </p:sp>
    </p:spTree>
    <p:extLst>
      <p:ext uri="{BB962C8B-B14F-4D97-AF65-F5344CB8AC3E}">
        <p14:creationId xmlns:p14="http://schemas.microsoft.com/office/powerpoint/2010/main" val="243634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Moguća proširenja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Sledeća verzija aplikacije bi trebalo da radi uspešno i bez korišćenja rukavice.</a:t>
            </a:r>
          </a:p>
          <a:p>
            <a:r>
              <a:rPr lang="sr-Latn-RS" dirty="0" smtClean="0"/>
              <a:t>Takođe, povećati broj gestikulacija koje se prepoznaju kako bi se više komandi moglo sprovesti.</a:t>
            </a:r>
          </a:p>
          <a:p>
            <a:r>
              <a:rPr lang="sr-Latn-RS" dirty="0" smtClean="0"/>
              <a:t>Uključiti upravljanje kursorom miša da bi se komande i na taj način sprovodile.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4719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Motivacija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84664"/>
            <a:ext cx="9905998" cy="4395354"/>
          </a:xfrm>
        </p:spPr>
        <p:txBody>
          <a:bodyPr/>
          <a:lstStyle/>
          <a:p>
            <a:r>
              <a:rPr lang="sr-Latn-RS" dirty="0" smtClean="0"/>
              <a:t>Razvijanje aplikacije koja omogućava korisniku da uz pomoć web kamere, na osnovu prepoznate gestikulacije šake upravlja komandama različitih multimedijalnih player-a. 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9956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Koraci implementacije: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Kreiranje i obrada data set-a za obučavanje neuronske mreže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Krerianje modela neuronske mreže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Obrada frejmova sa web kamere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Prepoznavanje promene gestikulacije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Zadavanje komandi player-u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77605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Kreiranje data set-a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7627"/>
            <a:ext cx="10205461" cy="4821382"/>
          </a:xfrm>
        </p:spPr>
        <p:txBody>
          <a:bodyPr/>
          <a:lstStyle/>
          <a:p>
            <a:r>
              <a:rPr lang="sr-Latn-RS" dirty="0" smtClean="0"/>
              <a:t>Nephodno je bilo napraviti obučavajući skup koji će sadržati primere gestikulacija šake koje će se prepoznavati.</a:t>
            </a:r>
          </a:p>
          <a:p>
            <a:r>
              <a:rPr lang="sr-Latn-RS" dirty="0" smtClean="0"/>
              <a:t>Izabrane gestikulacije su: </a:t>
            </a:r>
            <a:r>
              <a:rPr lang="sr-Latn-RS" dirty="0" smtClean="0">
                <a:solidFill>
                  <a:schemeClr val="accent1"/>
                </a:solidFill>
              </a:rPr>
              <a:t>pesnica, dva prsta, tri prsta i palac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Data set sadrži ukupno 61 fotografiju, prosečno 15 za svaku gestikulaciju.</a:t>
            </a:r>
          </a:p>
          <a:p>
            <a:r>
              <a:rPr lang="sr-Latn-RS" dirty="0" smtClean="0"/>
              <a:t>Fotografije su napravljene pod sličnim osvetljenjem na beloj pozadini.</a:t>
            </a:r>
          </a:p>
          <a:p>
            <a:r>
              <a:rPr lang="sr-Latn-RS" dirty="0" smtClean="0"/>
              <a:t>Gestikulacije su na fotografijama prikazane pod različitim uglovima (u aplikaciji se kasnije ne vodi računa o uglu pod kojim se gestikulacija pokazuje).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004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Primeri</a:t>
            </a:r>
            <a:endParaRPr lang="sr-Latn-R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0984" y="3192504"/>
            <a:ext cx="3098995" cy="17431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2932" y="3192200"/>
            <a:ext cx="3097599" cy="174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0936" y="3185272"/>
            <a:ext cx="3097600" cy="174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3364" y="3185709"/>
            <a:ext cx="3099600" cy="17435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921" y="573578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accent2"/>
                </a:solidFill>
              </a:rPr>
              <a:t>0. Play/Pause</a:t>
            </a:r>
            <a:endParaRPr lang="sr-Latn-RS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91401" y="5735782"/>
            <a:ext cx="203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accent2"/>
                </a:solidFill>
              </a:rPr>
              <a:t>1</a:t>
            </a:r>
            <a:r>
              <a:rPr lang="sr-Latn-RS" dirty="0" smtClean="0">
                <a:solidFill>
                  <a:schemeClr val="accent2"/>
                </a:solidFill>
              </a:rPr>
              <a:t>. Mute/Unmute</a:t>
            </a:r>
            <a:endParaRPr lang="sr-Latn-RS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0531" y="5735782"/>
            <a:ext cx="189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accent2"/>
                </a:solidFill>
              </a:rPr>
              <a:t>2. Volume up</a:t>
            </a:r>
            <a:endParaRPr lang="sr-Latn-RS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8536" y="5735782"/>
            <a:ext cx="213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accent2"/>
                </a:solidFill>
              </a:rPr>
              <a:t>3. Volume down</a:t>
            </a:r>
            <a:endParaRPr lang="sr-Latn-R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6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Obrada data set-a...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84664"/>
            <a:ext cx="9905998" cy="460317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Pretvaranje fotografije u grayscale uz pomoć naše funkcije(izdvajamo r komponentu iz rgb modela).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Određivanje odgovarajućeg threshold-a.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Uklanjanje šuma sa fotografije uz pomoć morfološke transformacije – otvaranja.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Pronalaženje šake na crno beloj fotografiji – izdvajanje najveće konture.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Isecanje šake sa fotografije i podešavanje dimenzije kako bi se uvek isti broj ulaza slao neuronskoj mreži.</a:t>
            </a:r>
          </a:p>
          <a:p>
            <a:pPr marL="457200" indent="-457200">
              <a:buFont typeface="+mj-lt"/>
              <a:buAutoNum type="arabicPeriod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10204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...Obrada data set-a</a:t>
            </a:r>
            <a:br>
              <a:rPr lang="sr-Latn-RS" dirty="0" smtClean="0"/>
            </a:br>
            <a:r>
              <a:rPr lang="sr-Latn-RS" dirty="0" smtClean="0"/>
              <a:t>Kreiranje ulaza za neuronsku mrežu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08117"/>
            <a:ext cx="9905998" cy="31830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Fotografija dimenzija 50x50 je transformisana u niz koji ima 2500 vrednosti.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Za svakih 100 vrednosti iz tog niza se računa srednja vrednost.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Na osnovu izračunatih srednjih vrednosti se kreira matrica dimenzije 61x25 koja predstavlja ulaz za neuronsku mrežu.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0517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Model neuronske mreže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Kreirano je nekoliko različitih modela neuronske mreže.</a:t>
            </a:r>
          </a:p>
          <a:p>
            <a:r>
              <a:rPr lang="sr-Latn-RS" dirty="0" smtClean="0"/>
              <a:t>Najveću tačnost je imala neuronska mreža sa jednim skrivenim slojem.</a:t>
            </a:r>
          </a:p>
          <a:p>
            <a:r>
              <a:rPr lang="sr-Latn-RS" dirty="0" smtClean="0"/>
              <a:t>Ulazni sloj ima 25 neurona, skriveni 15 a izlazni 4.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7044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Obrada frejmova sa web kamere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Pretvaranje svakog frejma u grayscale.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Određivanje odgovarajućeg threshold-a.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/>
              <a:t>Uklanjanje šuma sa fotografije uz pomoć morfološke transformacije – otvaranja</a:t>
            </a:r>
            <a:r>
              <a:rPr lang="sr-Latn-R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/>
              <a:t>Pronalaženje šake na crno beloj fotografiji – izdvajanje najveće konture</a:t>
            </a:r>
            <a:r>
              <a:rPr lang="sr-Latn-RS" dirty="0" smtClean="0"/>
              <a:t>.</a:t>
            </a:r>
            <a:endParaRPr lang="sr-Latn-RS" dirty="0"/>
          </a:p>
          <a:p>
            <a:pPr marL="457200" indent="-457200">
              <a:buFont typeface="+mj-lt"/>
              <a:buAutoNum type="arabicPeriod"/>
            </a:pPr>
            <a:endParaRPr lang="sr-Latn-RS" dirty="0" smtClean="0"/>
          </a:p>
          <a:p>
            <a:pPr marL="457200" indent="-457200">
              <a:buFont typeface="+mj-lt"/>
              <a:buAutoNum type="arabicPeriod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538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111</TotalTime>
  <Words>598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Hand motion recognition</vt:lpstr>
      <vt:lpstr>Motivacija</vt:lpstr>
      <vt:lpstr>Implementacija</vt:lpstr>
      <vt:lpstr>Kreiranje data set-a</vt:lpstr>
      <vt:lpstr>Primeri</vt:lpstr>
      <vt:lpstr>Obrada data set-a...</vt:lpstr>
      <vt:lpstr>...Obrada data set-a Kreiranje ulaza za neuronsku mrežu</vt:lpstr>
      <vt:lpstr>Model neuronske mreže</vt:lpstr>
      <vt:lpstr>Obrada frejmova sa web kamere</vt:lpstr>
      <vt:lpstr>Prepoznavanje promene gestikulacije</vt:lpstr>
      <vt:lpstr>Zadavanje komandi player-u</vt:lpstr>
      <vt:lpstr>ograničenja</vt:lpstr>
      <vt:lpstr>napomene</vt:lpstr>
      <vt:lpstr>Moguća proširenja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motion recognition</dc:title>
  <dc:creator>Olivera</dc:creator>
  <cp:lastModifiedBy>Olivera</cp:lastModifiedBy>
  <cp:revision>31</cp:revision>
  <dcterms:created xsi:type="dcterms:W3CDTF">2017-02-18T15:23:43Z</dcterms:created>
  <dcterms:modified xsi:type="dcterms:W3CDTF">2017-02-18T17:14:48Z</dcterms:modified>
</cp:coreProperties>
</file>